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72" r:id="rId10"/>
    <p:sldId id="264" r:id="rId11"/>
    <p:sldId id="274" r:id="rId12"/>
    <p:sldId id="265" r:id="rId13"/>
    <p:sldId id="276" r:id="rId14"/>
    <p:sldId id="266" r:id="rId15"/>
    <p:sldId id="275" r:id="rId16"/>
    <p:sldId id="267" r:id="rId17"/>
    <p:sldId id="273" r:id="rId18"/>
    <p:sldId id="268" r:id="rId19"/>
    <p:sldId id="277" r:id="rId20"/>
    <p:sldId id="269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515"/>
    <a:srgbClr val="003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77" d="100"/>
          <a:sy n="77" d="100"/>
        </p:scale>
        <p:origin x="82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B878C-E61D-4D2C-AFDD-396B0D7DBAC7}" type="datetimeFigureOut">
              <a:rPr lang="es-US" smtClean="0"/>
              <a:t>5/2/2024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0C177-4C0D-4D00-913C-53F846628206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3107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8615-C568-086B-B562-E411D90D6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04477-1B92-F08E-7BA9-A8E2BEC5D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C5BF6-2DBE-9B14-6744-1142547B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CCD21-22C0-4D60-A65A-7A386AC010CC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9E956-0883-BFC6-4371-051700F8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DC24A-8CCE-092C-C7A6-3F81E27D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55F1-3FC6-B971-0FFA-58CEB181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37112-7A6C-96B3-4390-118C61F15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6C2AE-96FE-9473-D8A2-5EC4EA03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4CBE-1C7A-48C1-8DEB-7BDB978B69F1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A977-205F-A5EE-31FD-36CA0DE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5B9BF-0436-A057-1CC9-A5F62300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8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1CE70-BF9D-E51B-C662-B334A40F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39C87-7F2A-923E-6D87-D9256D51F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55CF-ED70-BE3B-697A-3650C3C0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95E4-FDEF-43E0-9A1E-3CD979C5022D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B1739-69C2-DCED-07D9-37CCD79E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4585A-F2FC-F5B6-EC3B-735FFB6E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C70C-CA31-2A9A-9A2D-17C771B0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420D-5091-EF42-807E-A82751A6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9CB1-2F3E-0691-B39B-A9D2D051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021-05D0-42C2-97D1-A15233C47195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B30D-E5C6-88E0-75DC-D0C587EC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6B8BB-EE28-2C10-AABF-5942C126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0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E8FC-FEC6-0804-7FF8-7E32F2BF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DDC2-6FC6-2A13-AC06-A4E2731E2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324DF-26E4-2850-A62F-F39541C0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CF44-C032-4616-A29E-0DFE5AF48088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4695E-49BB-3C3A-0271-8DBB66E7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4FF6-C771-B455-0483-F46DB8AE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E05F-2B67-D4A3-DA41-AFA01257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6CA3-3B40-BC4A-F685-7B9F09DE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FFDA-4887-E82A-23E4-904C34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E473D-C952-4CE7-880E-3E7BDE2C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7F1BC-59E1-4157-8402-1707D0ED7006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41D45-3232-10E0-9C02-7F43C8FD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A2A4C-DE01-0AEE-2BDB-D844469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50EA-6893-CC2E-8BC5-EDEA23E0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E12BD-EFE6-D9D3-2C28-54A3CD65B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FE9BA-EAD6-7966-A726-0EF9CAB9E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7294A-CF94-1DD8-A55C-002B50C59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344BF-34FB-7B4E-043A-BF31933D3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6C347-D7EA-3316-7411-AED67FEB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3EDCA-563B-4C5C-AE40-03FE85C11D3C}" type="datetime1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2B2A3-CFD5-B1AC-650B-FC1E3EAC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8D261-55B0-7D4E-3667-EEB9B3C1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7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62B3-0904-EF33-8BEB-8AA4D4B3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0A9C9-9621-7239-6F7E-D3C1E534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E718-F7DB-4A5C-BF29-A3A2A35B1500}" type="datetime1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7E789-3561-24E8-B4FA-BA37CE63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FDF00-7394-8A8A-D3F3-BB1C6C94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2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94EF8-87A2-2613-B3DC-B621B61F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FCD74-8EEA-4715-8C20-072F1D45A345}" type="datetime1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B73BE-FBCD-7169-E7A3-6E2E78B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3167-8E2C-94BE-7086-E58701B2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2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377-269F-8688-64BD-70F2F527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ABFF-0EB1-7341-3A6D-299E9535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9E042-F0E3-DB95-0ADD-402E56BCA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D85B-0013-81C7-C537-E9EE99AA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6A200-524E-4FA3-ADC9-233C32156CC7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27684-9EF6-2530-D00A-787A05C1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52858-7CB5-9CD2-E063-69929730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BEFC-D914-B30D-CB72-302661CD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69C98-8C78-F8EA-5DC3-4892190E6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92A0E-C9D0-4AFB-D864-5B0FD9698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26266-3176-C023-A22C-2B97E486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7C03-F244-4E0D-A0D5-BAE52B9ECEEC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ADA28-2565-415B-5D3E-15B01D34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4FD44-A095-9601-78F9-BB563448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298C7-8218-24FE-D3F6-D5CF77F5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DF969-C45A-E447-C1D7-0E1B2410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E3945-993D-3CA1-FA2F-C1AE09ECE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2986BF-5F9D-4D9D-8C3B-BA9EFD03E261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2F9D7-CCEE-9A54-8389-E0CB285F0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D443-B2AC-4439-A55D-12685195D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45253-51FF-4656-A642-D6B07CB927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59AA-9FB1-ADDF-A4DB-4AECD741F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Final Project: Radiation Mapping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13A7-93B9-FBD0-8B7C-66F97DB47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Elliott Caton, Agustina Jolly, Vivian Smart-Stewart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4A39B17-E497-7E50-76AD-13D729437A8F}"/>
              </a:ext>
            </a:extLst>
          </p:cNvPr>
          <p:cNvSpPr/>
          <p:nvPr/>
        </p:nvSpPr>
        <p:spPr>
          <a:xfrm>
            <a:off x="0" y="6194323"/>
            <a:ext cx="12192000" cy="663677"/>
          </a:xfrm>
          <a:prstGeom prst="rect">
            <a:avLst/>
          </a:prstGeom>
          <a:solidFill>
            <a:srgbClr val="003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026" name="Picture 2" descr="Berkeley Engineering">
            <a:extLst>
              <a:ext uri="{FF2B5EF4-FFF2-40B4-BE49-F238E27FC236}">
                <a16:creationId xmlns:a16="http://schemas.microsoft.com/office/drawing/2014/main" id="{D363CDD6-4E1E-55E8-4744-6B04C402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9" y="5503607"/>
            <a:ext cx="4689987" cy="60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286C95-1705-1ECB-9790-9B9192CA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51" y="471078"/>
            <a:ext cx="1118419" cy="11184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C10E9A4-7055-3685-BD15-5A05912117B0}"/>
              </a:ext>
            </a:extLst>
          </p:cNvPr>
          <p:cNvSpPr txBox="1"/>
          <p:nvPr/>
        </p:nvSpPr>
        <p:spPr>
          <a:xfrm>
            <a:off x="9910916" y="6341495"/>
            <a:ext cx="203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Spring 2024</a:t>
            </a:r>
            <a:endParaRPr lang="es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9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2072-CC0E-400D-11B3-84BC0C7D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95968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3: McLaughlin Patio, Construction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685"/>
                <a:ext cx="4461387" cy="218276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39.9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3.2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28.1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0.1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construction, people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685"/>
                <a:ext cx="4461387" cy="2182760"/>
              </a:xfrm>
              <a:blipFill>
                <a:blip r:embed="rId2"/>
                <a:stretch>
                  <a:fillRect l="-1915" t="-3631" b="-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78FD8A9-521B-6AAE-EAA4-AF6D2A40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9" y="1799303"/>
            <a:ext cx="4894024" cy="39378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1E1D58-E8A3-FCF0-630D-9867B854E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269033" cy="320177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E21128-0BF5-976E-C77C-C5FD9813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437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E8CF91-A577-5A44-F68B-800ABCF1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11</a:t>
            </a:fld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7A1D99-9F24-1B5A-F9E5-E3FCDB7AD7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60" y="763305"/>
            <a:ext cx="6164080" cy="533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789CC69-C908-E2DD-D50E-1536F206A199}"/>
              </a:ext>
            </a:extLst>
          </p:cNvPr>
          <p:cNvSpPr/>
          <p:nvPr/>
        </p:nvSpPr>
        <p:spPr>
          <a:xfrm rot="3107347">
            <a:off x="6012716" y="345881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9377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5D24-566D-26FF-9D0F-F75A43F5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7029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4: Gateway Construction Site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</p:spPr>
            <p:txBody>
              <a:bodyPr/>
              <a:lstStyle/>
              <a:p>
                <a:r>
                  <a:rPr lang="en-US" sz="2400" dirty="0"/>
                  <a:t>Counts: 47.8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1.5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23.0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  <a:blipFill>
                <a:blip r:embed="rId2"/>
                <a:stretch>
                  <a:fillRect l="-2032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F768A7-B840-6B72-9971-AA4B05042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56" y="1676038"/>
            <a:ext cx="548640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9B33A82-5C37-0CDC-657D-853C13911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3" y="3356984"/>
            <a:ext cx="4521285" cy="339096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991B6F-AEB3-7222-3378-F0850A7F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156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866C54-5A06-F488-AAFC-AA8CC66E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13</a:t>
            </a:fld>
            <a:endParaRPr lang="en-US" b="1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CD2B504-86BA-07C5-77B0-41978C00D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477" y="822566"/>
            <a:ext cx="6027046" cy="521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6913C746-D0BB-3954-A518-B56FBBB0A795}"/>
              </a:ext>
            </a:extLst>
          </p:cNvPr>
          <p:cNvSpPr/>
          <p:nvPr/>
        </p:nvSpPr>
        <p:spPr>
          <a:xfrm rot="3329456">
            <a:off x="6116970" y="3265003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5998AF7A-4DDA-5401-2C71-5DE6458A8AFE}"/>
              </a:ext>
            </a:extLst>
          </p:cNvPr>
          <p:cNvSpPr/>
          <p:nvPr/>
        </p:nvSpPr>
        <p:spPr>
          <a:xfrm rot="8662848">
            <a:off x="5118195" y="2978293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834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A77B-CD1F-A920-67EA-685886EA0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565"/>
          </a:xfrm>
        </p:spPr>
        <p:txBody>
          <a:bodyPr>
            <a:normAutofit/>
          </a:bodyPr>
          <a:lstStyle/>
          <a:p>
            <a:r>
              <a:rPr lang="en-US" sz="3200" dirty="0"/>
              <a:t>Location 5: Foothill Parking Lot and Amphitheatre Construction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39.9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2.2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26.8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  <a:blipFill>
                <a:blip r:embed="rId2"/>
                <a:stretch>
                  <a:fillRect l="-1864" t="-4127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35740A-97FE-FFA8-CDEA-2DD77786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5262"/>
            <a:ext cx="54387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parking lot">
            <a:extLst>
              <a:ext uri="{FF2B5EF4-FFF2-40B4-BE49-F238E27FC236}">
                <a16:creationId xmlns:a16="http://schemas.microsoft.com/office/drawing/2014/main" id="{20F59FD5-D1D9-0762-B738-3BF871468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84" y="3229053"/>
            <a:ext cx="4579374" cy="343453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6A69DA8-2E4F-11A0-3FCD-D47255EF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4568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2A5D65-677F-E7C2-141E-51F3C4DA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15</a:t>
            </a:fld>
            <a:endParaRPr lang="en-US" b="1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8378FEA-A926-ABE9-F615-194C2F02C1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2" y="792749"/>
            <a:ext cx="6095995" cy="52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1A58812A-E65F-21E2-620A-9F24B64F38DA}"/>
              </a:ext>
            </a:extLst>
          </p:cNvPr>
          <p:cNvSpPr/>
          <p:nvPr/>
        </p:nvSpPr>
        <p:spPr>
          <a:xfrm rot="9269999">
            <a:off x="6603987" y="3781838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08198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12C5-7C0F-E450-3E7D-0706949B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572"/>
          </a:xfrm>
        </p:spPr>
        <p:txBody>
          <a:bodyPr>
            <a:normAutofit/>
          </a:bodyPr>
          <a:lstStyle/>
          <a:p>
            <a:r>
              <a:rPr lang="en-US" sz="3200" dirty="0"/>
              <a:t>Location 6: Faculty Club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Counts: 34.8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4.3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 low density of people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  <a:blipFill>
                <a:blip r:embed="rId2"/>
                <a:stretch>
                  <a:fillRect l="-1950" t="-5607" b="-6854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DE24C3-90AA-C0F0-BF76-B3ED329C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58" y="1248698"/>
            <a:ext cx="55149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83FD401-2940-46C0-B5BB-36D959A7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48" y="3097161"/>
            <a:ext cx="4689987" cy="351749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A731D3-09AD-7298-C6A3-1126F488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429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E0A105-ACE8-8C8C-7248-5329791D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17</a:t>
            </a:fld>
            <a:endParaRPr lang="en-US" b="1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896333-8834-7749-8171-0DABA9B7A6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05" y="847414"/>
            <a:ext cx="5969589" cy="516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C710CFD-497C-B28E-E79B-AFAD038B254A}"/>
              </a:ext>
            </a:extLst>
          </p:cNvPr>
          <p:cNvSpPr/>
          <p:nvPr/>
        </p:nvSpPr>
        <p:spPr>
          <a:xfrm rot="8662848">
            <a:off x="5118196" y="3170582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6996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263C-D1EC-9161-66A8-D2E2DD84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7: Stu Gordon Stadium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32.9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1.1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26.5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 air quality, terrain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  <a:blipFill>
                <a:blip r:embed="rId2"/>
                <a:stretch>
                  <a:fillRect l="-1862" t="-4088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3808B9-9039-96D3-B5BB-F30064C2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0316"/>
            <a:ext cx="542925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baseball stadium&#10;&#10;Description automatically generated">
            <a:extLst>
              <a:ext uri="{FF2B5EF4-FFF2-40B4-BE49-F238E27FC236}">
                <a16:creationId xmlns:a16="http://schemas.microsoft.com/office/drawing/2014/main" id="{E617CE7F-04B0-F221-9178-903162348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3214661"/>
            <a:ext cx="4483509" cy="3362632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FB7719-76D0-7FDB-D84A-BF27ECA1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236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DCA181-54E6-FB7F-0504-51E57F9C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19</a:t>
            </a:fld>
            <a:endParaRPr lang="en-US" b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EBF87F1-4F14-19D2-7DF0-09DAC246FD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90" y="748023"/>
            <a:ext cx="6199419" cy="536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2E6ED7E3-3DCE-F377-1507-ED2F92F5E5D5}"/>
              </a:ext>
            </a:extLst>
          </p:cNvPr>
          <p:cNvSpPr/>
          <p:nvPr/>
        </p:nvSpPr>
        <p:spPr>
          <a:xfrm rot="3329456">
            <a:off x="6186545" y="354513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48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73B6-5B2E-53DB-443A-1A436664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2909-82F5-DC99-2786-C38BFB96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8000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Urban terrain alters the amount of radiation detected from natural geographic sources of radiation.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Variable Considerations:</a:t>
            </a:r>
          </a:p>
          <a:p>
            <a:r>
              <a:rPr lang="en-US" sz="1800" dirty="0"/>
              <a:t>Time of collection </a:t>
            </a:r>
          </a:p>
          <a:p>
            <a:r>
              <a:rPr lang="en-US" sz="1800" dirty="0"/>
              <a:t>Weather variation</a:t>
            </a:r>
          </a:p>
          <a:p>
            <a:r>
              <a:rPr lang="en-US" sz="1800" dirty="0"/>
              <a:t>Human presence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tatue of a bear on a stone block&#10;&#10;Description automatically generated">
            <a:extLst>
              <a:ext uri="{FF2B5EF4-FFF2-40B4-BE49-F238E27FC236}">
                <a16:creationId xmlns:a16="http://schemas.microsoft.com/office/drawing/2014/main" id="{0C01A3FB-96CF-DD9D-E371-5C885E22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71" y="1690687"/>
            <a:ext cx="4272985" cy="42475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AFD95B-B185-03FB-0B58-7C83CD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4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9669-5DE8-B77B-27B4-BE8D27F4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Irregular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D8B2-A188-40DB-54BF-5385B6ECF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data on different days affected air quality</a:t>
            </a:r>
          </a:p>
          <a:p>
            <a:r>
              <a:rPr lang="en-US" dirty="0"/>
              <a:t>Need more data (longer intervals, multiple days) to notice statistically significant variations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B4BDDB-E0C2-F8C3-02EB-CA160F61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040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C2BED-BE31-443E-D379-DD03FE89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range comparisons</a:t>
            </a:r>
            <a:endParaRPr lang="es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941B54-ABBD-199C-768D-EF12099EAD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74" y="1825625"/>
            <a:ext cx="57692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7F6852-DD17-95DA-93B7-4B7426B1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2" y="1825625"/>
            <a:ext cx="5769290" cy="435133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B686883-6DF7-DF54-4EB0-8493B3362E69}"/>
              </a:ext>
            </a:extLst>
          </p:cNvPr>
          <p:cNvSpPr txBox="1"/>
          <p:nvPr/>
        </p:nvSpPr>
        <p:spPr>
          <a:xfrm>
            <a:off x="769374" y="631190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 2.75 keV / channel based off knowing K-40 has a known peak at 1460 keV, roughly on channel 520</a:t>
            </a:r>
            <a:endParaRPr lang="es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86B0E-7922-229A-5018-A5D0D110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1EB1D6F-8EE8-B5A1-6F51-0CEB3ACF290A}"/>
              </a:ext>
            </a:extLst>
          </p:cNvPr>
          <p:cNvSpPr/>
          <p:nvPr/>
        </p:nvSpPr>
        <p:spPr>
          <a:xfrm rot="3329456">
            <a:off x="9317370" y="241023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6542613-21C2-9232-6773-82E70DC6AE0A}"/>
              </a:ext>
            </a:extLst>
          </p:cNvPr>
          <p:cNvSpPr/>
          <p:nvPr/>
        </p:nvSpPr>
        <p:spPr>
          <a:xfrm rot="3329456">
            <a:off x="1286554" y="2410236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56773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A3B5-9495-57C8-5CE2-F303ECCB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B30B872C-6873-3A9A-5C28-A862148EF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63" y="1234383"/>
            <a:ext cx="6892789" cy="51695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F6A05E-BF90-D8B9-46B5-3C70B95C4E8E}"/>
              </a:ext>
            </a:extLst>
          </p:cNvPr>
          <p:cNvSpPr txBox="1"/>
          <p:nvPr/>
        </p:nvSpPr>
        <p:spPr>
          <a:xfrm>
            <a:off x="838200" y="1690688"/>
            <a:ext cx="42942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Active construction correlates to more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0B17FA-4C49-92B8-4039-DE50267D0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108" y="2622540"/>
            <a:ext cx="5224155" cy="394018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5029E4-12E8-0C2A-8D29-2CE528FF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22</a:t>
            </a:fld>
            <a:endParaRPr lang="en-US" b="1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E5275C5-7A01-2EB1-C499-FC5B144870BF}"/>
              </a:ext>
            </a:extLst>
          </p:cNvPr>
          <p:cNvCxnSpPr>
            <a:cxnSpLocks/>
          </p:cNvCxnSpPr>
          <p:nvPr/>
        </p:nvCxnSpPr>
        <p:spPr>
          <a:xfrm>
            <a:off x="3508514" y="4518313"/>
            <a:ext cx="351182" cy="32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18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30E5-606E-3E95-BF60-A0F8ECC8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Collection</a:t>
            </a:r>
            <a:r>
              <a:rPr lang="en-US" dirty="0"/>
              <a:t> </a:t>
            </a:r>
            <a:r>
              <a:rPr lang="en-US" sz="3200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2417-49C3-958A-0636-A2C19B80C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43" y="1632716"/>
            <a:ext cx="631224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Ensure proper sensor setup and connections</a:t>
            </a:r>
          </a:p>
          <a:p>
            <a:r>
              <a:rPr lang="en-US" sz="1800" dirty="0"/>
              <a:t>Test of the detection cycle indoors</a:t>
            </a:r>
          </a:p>
          <a:p>
            <a:pPr lvl="1"/>
            <a:r>
              <a:rPr lang="en-US" sz="1800" dirty="0"/>
              <a:t>Sensor functions</a:t>
            </a:r>
          </a:p>
          <a:p>
            <a:pPr lvl="1"/>
            <a:r>
              <a:rPr lang="en-US" sz="1800" dirty="0"/>
              <a:t>Data Storage Locations</a:t>
            </a:r>
          </a:p>
          <a:p>
            <a:pPr lvl="1"/>
            <a:r>
              <a:rPr lang="en-US" sz="1800" dirty="0"/>
              <a:t>File Types (2 CSV files)</a:t>
            </a:r>
          </a:p>
          <a:p>
            <a:r>
              <a:rPr lang="en-US" sz="1800" dirty="0"/>
              <a:t>Set collection intervals</a:t>
            </a:r>
          </a:p>
          <a:p>
            <a:pPr lvl="1"/>
            <a:r>
              <a:rPr lang="en-US" sz="1800" dirty="0"/>
              <a:t>15 minutes total </a:t>
            </a:r>
          </a:p>
          <a:p>
            <a:pPr lvl="1"/>
            <a:r>
              <a:rPr lang="en-US" sz="1800" dirty="0"/>
              <a:t>2 second intervals</a:t>
            </a:r>
          </a:p>
          <a:p>
            <a:r>
              <a:rPr lang="en-US" sz="1800" dirty="0"/>
              <a:t>Repeat collection at all 7 locations</a:t>
            </a:r>
          </a:p>
          <a:p>
            <a:pPr lvl="1"/>
            <a:r>
              <a:rPr lang="en-US" sz="1800" dirty="0"/>
              <a:t>Repeat if errors occur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hand holding a device with wires&#10;&#10;Description automatically generated">
            <a:extLst>
              <a:ext uri="{FF2B5EF4-FFF2-40B4-BE49-F238E27FC236}">
                <a16:creationId xmlns:a16="http://schemas.microsoft.com/office/drawing/2014/main" id="{475EA5D0-AE8F-5CA6-F390-2043E3240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1690688"/>
            <a:ext cx="4614789" cy="4193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9DAE51-5651-BF67-4D82-3E3619DB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9010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F4A3-4359-9258-ADAA-E3D78774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Data Points</a:t>
            </a:r>
          </a:p>
        </p:txBody>
      </p:sp>
      <p:pic>
        <p:nvPicPr>
          <p:cNvPr id="7" name="Picture Placeholder 6" descr="A map of a city&#10;&#10;Description automatically generated">
            <a:extLst>
              <a:ext uri="{FF2B5EF4-FFF2-40B4-BE49-F238E27FC236}">
                <a16:creationId xmlns:a16="http://schemas.microsoft.com/office/drawing/2014/main" id="{15D84600-ADE8-EAAD-DF14-B9EF94BEB2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r="1820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6B09C-0F46-71BB-D3F6-0D742737D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sz="1800" dirty="0"/>
              <a:t>Etcheverry Breezeway</a:t>
            </a:r>
          </a:p>
          <a:p>
            <a:pPr marL="342900" indent="-342900">
              <a:buAutoNum type="arabicParenR"/>
            </a:pPr>
            <a:r>
              <a:rPr lang="en-US" sz="1800" dirty="0"/>
              <a:t>College of Chemistry Latimer Hall </a:t>
            </a:r>
          </a:p>
          <a:p>
            <a:pPr marL="342900" indent="-342900">
              <a:buAutoNum type="arabicParenR"/>
            </a:pPr>
            <a:r>
              <a:rPr lang="en-US" sz="1800" dirty="0"/>
              <a:t>McLaughlin Patio,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Gateway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Foothill Parking lot and  Amphitheatre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Faculty Club</a:t>
            </a:r>
          </a:p>
          <a:p>
            <a:pPr marL="342900" indent="-342900">
              <a:buAutoNum type="arabicParenR"/>
            </a:pPr>
            <a:r>
              <a:rPr lang="en-US" sz="1800" dirty="0"/>
              <a:t>Stu Gordon Stadium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90884B-69B0-B1BE-6C1D-BB9AE2F8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213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ED35-7773-7ED5-4AA6-1814D34B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6497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Analysis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B529-9C9D-2B5C-F1A6-98E35D2F0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639" y="1690688"/>
            <a:ext cx="469736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Remove outliers due to P/T/H sensor</a:t>
            </a:r>
          </a:p>
          <a:p>
            <a:pPr lvl="1"/>
            <a:r>
              <a:rPr lang="en-US" sz="1800" dirty="0"/>
              <a:t>410 data points</a:t>
            </a:r>
          </a:p>
          <a:p>
            <a:r>
              <a:rPr lang="en-US" sz="1800" dirty="0"/>
              <a:t>Determine statistical values and graph</a:t>
            </a:r>
          </a:p>
          <a:p>
            <a:pPr lvl="1"/>
            <a:r>
              <a:rPr lang="en-US" sz="1800" dirty="0"/>
              <a:t>Mean and standard deviation</a:t>
            </a:r>
          </a:p>
          <a:p>
            <a:pPr lvl="1"/>
            <a:r>
              <a:rPr lang="en-US" sz="1800" dirty="0"/>
              <a:t>Histograms of counts</a:t>
            </a:r>
          </a:p>
          <a:p>
            <a:pPr lvl="1"/>
            <a:r>
              <a:rPr lang="en-US" sz="1800" dirty="0"/>
              <a:t>Time series plots of air quality</a:t>
            </a:r>
          </a:p>
          <a:p>
            <a:r>
              <a:rPr lang="en-US" sz="1800" dirty="0"/>
              <a:t>Plot spectrum data</a:t>
            </a:r>
          </a:p>
        </p:txBody>
      </p:sp>
      <p:pic>
        <p:nvPicPr>
          <p:cNvPr id="5" name="Picture 4" descr="A graph showing the temperature of a wave&#10;&#10;Description automatically generated with medium confidence">
            <a:extLst>
              <a:ext uri="{FF2B5EF4-FFF2-40B4-BE49-F238E27FC236}">
                <a16:creationId xmlns:a16="http://schemas.microsoft.com/office/drawing/2014/main" id="{C8F9DBF5-9F75-1DD7-7140-3350CFA9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35"/>
            <a:ext cx="5852172" cy="4389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E3CFBF-BAF3-6793-C8F0-EC7DC545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814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3B6B-D308-BA93-4DD6-C10A6DF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26394" cy="1094761"/>
          </a:xfrm>
        </p:spPr>
        <p:txBody>
          <a:bodyPr>
            <a:normAutofit/>
          </a:bodyPr>
          <a:lstStyle/>
          <a:p>
            <a:r>
              <a:rPr lang="en-US" sz="3200" dirty="0"/>
              <a:t>Location 1: Etcheverry Breezeway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6559"/>
                <a:ext cx="4195916" cy="177026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38.4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2.3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people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6559"/>
                <a:ext cx="4195916" cy="1770268"/>
              </a:xfrm>
              <a:blipFill>
                <a:blip r:embed="rId2"/>
                <a:stretch>
                  <a:fillRect l="-2035" t="-4483" b="-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ue graph with numbers&#10;&#10;Description automatically generated">
            <a:extLst>
              <a:ext uri="{FF2B5EF4-FFF2-40B4-BE49-F238E27FC236}">
                <a16:creationId xmlns:a16="http://schemas.microsoft.com/office/drawing/2014/main" id="{7177B3DE-B3A9-8852-CE58-8F8328A6A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22" y="1727779"/>
            <a:ext cx="4917710" cy="3801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B1836BB-4E67-23D9-28BC-A8296CC58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68" y="3297969"/>
            <a:ext cx="4414874" cy="331115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E78AF7-3B7D-F269-4553-3353840D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2471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78EE20-8942-F53B-E339-77D91A56C9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16" y="807551"/>
            <a:ext cx="6061768" cy="52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149B16-EF95-5BA3-7CB7-3939E7B1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22C3F7D-9EE5-D376-ED2F-1621BD420D13}"/>
              </a:ext>
            </a:extLst>
          </p:cNvPr>
          <p:cNvSpPr/>
          <p:nvPr/>
        </p:nvSpPr>
        <p:spPr>
          <a:xfrm rot="3107347">
            <a:off x="6042533" y="3468756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D7FD7FD-A2C6-721B-DF05-553492BB75DF}"/>
              </a:ext>
            </a:extLst>
          </p:cNvPr>
          <p:cNvSpPr txBox="1"/>
          <p:nvPr/>
        </p:nvSpPr>
        <p:spPr>
          <a:xfrm>
            <a:off x="5491395" y="2955025"/>
            <a:ext cx="16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K-40 1460 keV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009281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4E73-7C7C-AB90-A3C5-75F52B0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32174" cy="1040888"/>
          </a:xfrm>
        </p:spPr>
        <p:txBody>
          <a:bodyPr>
            <a:normAutofit/>
          </a:bodyPr>
          <a:lstStyle/>
          <a:p>
            <a:r>
              <a:rPr lang="en-US" sz="3200" dirty="0"/>
              <a:t>Location 2: College of Chemistry, Latimer Hall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48.3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25.8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  <a:blipFill>
                <a:blip r:embed="rId2"/>
                <a:stretch>
                  <a:fillRect l="-1874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ue graph with white text&#10;&#10;Description automatically generated">
            <a:extLst>
              <a:ext uri="{FF2B5EF4-FFF2-40B4-BE49-F238E27FC236}">
                <a16:creationId xmlns:a16="http://schemas.microsoft.com/office/drawing/2014/main" id="{8996D6BE-C630-FA59-D704-129EAF070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4564"/>
            <a:ext cx="5195358" cy="3929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B28DB5-161A-648D-04F7-E6185AE70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5162"/>
            <a:ext cx="4481052" cy="336078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24915A-F4BF-D63B-F622-86687CD6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8967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EC62D2-9570-E202-32AF-2F04E1B8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9</a:t>
            </a:fld>
            <a:endParaRPr lang="en-US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BA65A0-F493-B16A-BEDE-61B6D1D8EE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91" y="876376"/>
            <a:ext cx="5902617" cy="51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E0FA3CC-F449-455E-C3E2-E0E4B3E9E82E}"/>
              </a:ext>
            </a:extLst>
          </p:cNvPr>
          <p:cNvSpPr/>
          <p:nvPr/>
        </p:nvSpPr>
        <p:spPr>
          <a:xfrm rot="8662848">
            <a:off x="5078439" y="311094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C3CF52-8BEE-1C1C-4FA5-A4F4465EB233}"/>
              </a:ext>
            </a:extLst>
          </p:cNvPr>
          <p:cNvSpPr txBox="1"/>
          <p:nvPr/>
        </p:nvSpPr>
        <p:spPr>
          <a:xfrm>
            <a:off x="5564255" y="2803568"/>
            <a:ext cx="121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600 keV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56501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436</Words>
  <Application>Microsoft Office PowerPoint</Application>
  <PresentationFormat>Panorámica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Office Theme</vt:lpstr>
      <vt:lpstr>Final Project: Radiation Mapping </vt:lpstr>
      <vt:lpstr>Thesis</vt:lpstr>
      <vt:lpstr>Collection Procedure</vt:lpstr>
      <vt:lpstr>Map of Data Points</vt:lpstr>
      <vt:lpstr>Analysis Procedure</vt:lpstr>
      <vt:lpstr>Location 1: Etcheverry Breezeway</vt:lpstr>
      <vt:lpstr>Presentación de PowerPoint</vt:lpstr>
      <vt:lpstr>Location 2: College of Chemistry, Latimer Hall</vt:lpstr>
      <vt:lpstr>Presentación de PowerPoint</vt:lpstr>
      <vt:lpstr>Location 3: McLaughlin Patio, Construction Site</vt:lpstr>
      <vt:lpstr>Presentación de PowerPoint</vt:lpstr>
      <vt:lpstr>Location 4: Gateway Construction Site </vt:lpstr>
      <vt:lpstr>Presentación de PowerPoint</vt:lpstr>
      <vt:lpstr>Location 5: Foothill Parking Lot and Amphitheatre Construction </vt:lpstr>
      <vt:lpstr>Presentación de PowerPoint</vt:lpstr>
      <vt:lpstr>Location 6: Faculty Club </vt:lpstr>
      <vt:lpstr>Presentación de PowerPoint</vt:lpstr>
      <vt:lpstr>Location 7: Stu Gordon Stadium  </vt:lpstr>
      <vt:lpstr>Presentación de PowerPoint</vt:lpstr>
      <vt:lpstr>Irregular Data</vt:lpstr>
      <vt:lpstr>Spectrum range comparisons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Projection</dc:title>
  <dc:creator>Vivian Smart-Stewart</dc:creator>
  <cp:lastModifiedBy>Tina Jolly</cp:lastModifiedBy>
  <cp:revision>6</cp:revision>
  <dcterms:created xsi:type="dcterms:W3CDTF">2024-04-24T21:10:20Z</dcterms:created>
  <dcterms:modified xsi:type="dcterms:W3CDTF">2024-05-03T00:16:56Z</dcterms:modified>
</cp:coreProperties>
</file>